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11/12/2013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086600" cy="685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Recruitment and Retention </a:t>
            </a:r>
            <a:br>
              <a:rPr lang="en-US" sz="4000" b="1" dirty="0" smtClean="0"/>
            </a:br>
            <a:r>
              <a:rPr lang="en-US" sz="4000" b="1" dirty="0" smtClean="0"/>
              <a:t>Services Center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Pam Nesbitt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HR </a:t>
            </a:r>
            <a:r>
              <a:rPr lang="en-US" b="1" smtClean="0"/>
              <a:t>Director, Academic </a:t>
            </a:r>
            <a:r>
              <a:rPr lang="en-US" b="1" dirty="0" smtClean="0"/>
              <a:t>Units and Employee Communication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Recruitment and Retention Services Center (Concierge)</a:t>
            </a:r>
          </a:p>
          <a:p>
            <a:r>
              <a:rPr lang="en-US" dirty="0" smtClean="0"/>
              <a:t>Collaboration between HR and Provost’s Office</a:t>
            </a:r>
          </a:p>
          <a:p>
            <a:r>
              <a:rPr lang="en-US" dirty="0" smtClean="0"/>
              <a:t>Center Purpose</a:t>
            </a:r>
          </a:p>
          <a:p>
            <a:pPr lvl="1"/>
            <a:r>
              <a:rPr lang="en-US" dirty="0" smtClean="0"/>
              <a:t>Services include relocation assistance/dual career services for new faculty</a:t>
            </a:r>
          </a:p>
          <a:p>
            <a:pPr lvl="1"/>
            <a:r>
              <a:rPr lang="en-US" dirty="0" smtClean="0"/>
              <a:t>Partners who are part of the University faculty retention effort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 high-level job placement network</a:t>
            </a:r>
          </a:p>
          <a:p>
            <a:r>
              <a:rPr lang="en-US" dirty="0" smtClean="0"/>
              <a:t>Resume/cover letter writing</a:t>
            </a:r>
          </a:p>
          <a:p>
            <a:r>
              <a:rPr lang="en-US" dirty="0" smtClean="0"/>
              <a:t>Referrals to internal/external job networking resources</a:t>
            </a:r>
          </a:p>
          <a:p>
            <a:r>
              <a:rPr lang="en-US" dirty="0" smtClean="0"/>
              <a:t>Career development resources</a:t>
            </a:r>
          </a:p>
          <a:p>
            <a:r>
              <a:rPr lang="en-US" dirty="0" smtClean="0"/>
              <a:t>Job search guidance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Housing information</a:t>
            </a:r>
          </a:p>
          <a:p>
            <a:r>
              <a:rPr lang="en-US" dirty="0" smtClean="0"/>
              <a:t>Childcare &amp; elder care</a:t>
            </a:r>
          </a:p>
          <a:p>
            <a:r>
              <a:rPr lang="en-US" dirty="0" smtClean="0"/>
              <a:t>Cultural, arts, entertainment, athletics, recreation, and spiritual information</a:t>
            </a:r>
          </a:p>
          <a:p>
            <a:r>
              <a:rPr lang="en-US" dirty="0" smtClean="0"/>
              <a:t>Campus tours</a:t>
            </a:r>
          </a:p>
          <a:p>
            <a:r>
              <a:rPr lang="en-US" dirty="0" smtClean="0"/>
              <a:t>Moving information</a:t>
            </a:r>
          </a:p>
          <a:p>
            <a:r>
              <a:rPr lang="en-US" dirty="0" smtClean="0"/>
              <a:t>Diverse communication information on and off campus (BCC, Latino Culture Center, LGBTQ,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Parks and recreation</a:t>
            </a:r>
          </a:p>
          <a:p>
            <a:r>
              <a:rPr lang="en-US" dirty="0" smtClean="0"/>
              <a:t>Community schools</a:t>
            </a:r>
          </a:p>
          <a:p>
            <a:r>
              <a:rPr lang="en-US" dirty="0" smtClean="0"/>
              <a:t>Neighborhoods</a:t>
            </a:r>
          </a:p>
          <a:p>
            <a:r>
              <a:rPr lang="en-US" dirty="0" smtClean="0"/>
              <a:t>Banks</a:t>
            </a:r>
          </a:p>
          <a:p>
            <a:r>
              <a:rPr lang="en-US" dirty="0" smtClean="0"/>
              <a:t>Maps and brochures</a:t>
            </a:r>
          </a:p>
          <a:p>
            <a:r>
              <a:rPr lang="en-US" dirty="0" smtClean="0"/>
              <a:t>Sporting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15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137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Recruitment and Retention  Services Center</vt:lpstr>
      <vt:lpstr>Background</vt:lpstr>
      <vt:lpstr>Dual Career</vt:lpstr>
      <vt:lpstr>Relocation Services</vt:lpstr>
      <vt:lpstr>Community Information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Retention  Services Center</dc:title>
  <dc:creator>Nesbitt, Pamela S</dc:creator>
  <cp:lastModifiedBy>Clark, Barbara S.</cp:lastModifiedBy>
  <cp:revision>7</cp:revision>
  <dcterms:created xsi:type="dcterms:W3CDTF">2013-11-08T21:11:24Z</dcterms:created>
  <dcterms:modified xsi:type="dcterms:W3CDTF">2013-11-12T19:27:49Z</dcterms:modified>
</cp:coreProperties>
</file>